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A7FD-FE6D-46E2-8C3C-E443A21547A1}" type="datetimeFigureOut">
              <a:rPr lang="pl-PL" smtClean="0"/>
              <a:pPr/>
              <a:t>2014-04-11</a:t>
            </a:fld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14F5D0-6514-41E4-ADAE-B443BE4D0A6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A7FD-FE6D-46E2-8C3C-E443A21547A1}" type="datetimeFigureOut">
              <a:rPr lang="pl-PL" smtClean="0"/>
              <a:pPr/>
              <a:t>2014-04-11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4F5D0-6514-41E4-ADAE-B443BE4D0A6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A7FD-FE6D-46E2-8C3C-E443A21547A1}" type="datetimeFigureOut">
              <a:rPr lang="pl-PL" smtClean="0"/>
              <a:pPr/>
              <a:t>2014-04-11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4F5D0-6514-41E4-ADAE-B443BE4D0A6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F32A7FD-FE6D-46E2-8C3C-E443A21547A1}" type="datetimeFigureOut">
              <a:rPr lang="pl-PL" smtClean="0"/>
              <a:pPr/>
              <a:t>2014-04-11</a:t>
            </a:fld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814F5D0-6514-41E4-ADAE-B443BE4D0A6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A7FD-FE6D-46E2-8C3C-E443A21547A1}" type="datetimeFigureOut">
              <a:rPr lang="pl-PL" smtClean="0"/>
              <a:pPr/>
              <a:t>2014-04-11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4F5D0-6514-41E4-ADAE-B443BE4D0A6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A7FD-FE6D-46E2-8C3C-E443A21547A1}" type="datetimeFigureOut">
              <a:rPr lang="pl-PL" smtClean="0"/>
              <a:pPr/>
              <a:t>2014-04-11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4F5D0-6514-41E4-ADAE-B443BE4D0A6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4F5D0-6514-41E4-ADAE-B443BE4D0A6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A7FD-FE6D-46E2-8C3C-E443A21547A1}" type="datetimeFigureOut">
              <a:rPr lang="pl-PL" smtClean="0"/>
              <a:pPr/>
              <a:t>2014-04-11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10" name="Łącznik prost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A7FD-FE6D-46E2-8C3C-E443A21547A1}" type="datetimeFigureOut">
              <a:rPr lang="pl-PL" smtClean="0"/>
              <a:pPr/>
              <a:t>2014-04-11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4F5D0-6514-41E4-ADAE-B443BE4D0A6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A7FD-FE6D-46E2-8C3C-E443A21547A1}" type="datetimeFigureOut">
              <a:rPr lang="pl-PL" smtClean="0"/>
              <a:pPr/>
              <a:t>2014-04-11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4F5D0-6514-41E4-ADAE-B443BE4D0A6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F32A7FD-FE6D-46E2-8C3C-E443A21547A1}" type="datetimeFigureOut">
              <a:rPr lang="pl-PL" smtClean="0"/>
              <a:pPr/>
              <a:t>2014-04-11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14F5D0-6514-41E4-ADAE-B443BE4D0A6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A7FD-FE6D-46E2-8C3C-E443A21547A1}" type="datetimeFigureOut">
              <a:rPr lang="pl-PL" smtClean="0"/>
              <a:pPr/>
              <a:t>2014-04-11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14F5D0-6514-41E4-ADAE-B443BE4D0A6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F32A7FD-FE6D-46E2-8C3C-E443A21547A1}" type="datetimeFigureOut">
              <a:rPr lang="pl-PL" smtClean="0"/>
              <a:pPr/>
              <a:t>2014-04-11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814F5D0-6514-41E4-ADAE-B443BE4D0A6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Casimir III </a:t>
            </a:r>
            <a:r>
              <a:rPr lang="pl-PL" dirty="0" err="1" smtClean="0"/>
              <a:t>the</a:t>
            </a:r>
            <a:r>
              <a:rPr lang="pl-PL" dirty="0" smtClean="0"/>
              <a:t> Great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Casimir</a:t>
            </a:r>
            <a:r>
              <a:rPr lang="en-US" dirty="0" smtClean="0"/>
              <a:t> III the Great was a </a:t>
            </a:r>
            <a:r>
              <a:rPr lang="pl-PL" dirty="0" smtClean="0"/>
              <a:t>P</a:t>
            </a:r>
            <a:r>
              <a:rPr lang="en-US" dirty="0" err="1" smtClean="0"/>
              <a:t>olish</a:t>
            </a:r>
            <a:r>
              <a:rPr lang="en-US" dirty="0" smtClean="0"/>
              <a:t> </a:t>
            </a:r>
            <a:r>
              <a:rPr lang="en-US" dirty="0" smtClean="0"/>
              <a:t>king, the last from the </a:t>
            </a:r>
            <a:r>
              <a:rPr lang="en-US" dirty="0" err="1" smtClean="0"/>
              <a:t>Piast</a:t>
            </a:r>
            <a:r>
              <a:rPr lang="en-US" dirty="0" smtClean="0"/>
              <a:t> dynasty. He was born on 30 April 1310 and he died on 5 November 1370. He was the youngest son of </a:t>
            </a:r>
            <a:r>
              <a:rPr lang="en-US" dirty="0" err="1" smtClean="0"/>
              <a:t>Władysław</a:t>
            </a:r>
            <a:r>
              <a:rPr lang="en-US" dirty="0" smtClean="0"/>
              <a:t> I the Elbow-high and Hedwig of Kalisz. He was the King of Poland in 1333-1370.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Casimir III </a:t>
            </a:r>
            <a:r>
              <a:rPr lang="pl-PL" dirty="0" err="1" smtClean="0"/>
              <a:t>the</a:t>
            </a:r>
            <a:r>
              <a:rPr lang="pl-PL" dirty="0" smtClean="0"/>
              <a:t> Great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There is a proverb about </a:t>
            </a:r>
            <a:r>
              <a:rPr lang="en-US" dirty="0" err="1" smtClean="0"/>
              <a:t>Casimir</a:t>
            </a:r>
            <a:r>
              <a:rPr lang="en-US" dirty="0" smtClean="0"/>
              <a:t> III the Great: „When he ascended Poland was wooden, when he left us, it was from stone”. </a:t>
            </a:r>
            <a:r>
              <a:rPr lang="en-US" dirty="0" smtClean="0"/>
              <a:t>That</a:t>
            </a:r>
            <a:r>
              <a:rPr lang="pl-PL" dirty="0" smtClean="0"/>
              <a:t>’</a:t>
            </a:r>
            <a:r>
              <a:rPr lang="en-US" dirty="0" smtClean="0"/>
              <a:t>s </a:t>
            </a:r>
            <a:r>
              <a:rPr lang="en-US" dirty="0" smtClean="0"/>
              <a:t>because when he died, Poland was 2 times bigger than it was before his reign. He also raised many castles and strengthened the army.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Casmir’s</a:t>
            </a:r>
            <a:r>
              <a:rPr lang="pl-PL" dirty="0" smtClean="0"/>
              <a:t> </a:t>
            </a:r>
            <a:r>
              <a:rPr lang="pl-PL" dirty="0" err="1" smtClean="0"/>
              <a:t>Achievements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He was raised in Cracow. When he was young, his brothers, Stefan and </a:t>
            </a:r>
            <a:r>
              <a:rPr lang="en-US" dirty="0" smtClean="0"/>
              <a:t>W</a:t>
            </a:r>
            <a:r>
              <a:rPr lang="pl-PL" dirty="0" smtClean="0"/>
              <a:t>l</a:t>
            </a:r>
            <a:r>
              <a:rPr lang="en-US" dirty="0" err="1" smtClean="0"/>
              <a:t>adysław</a:t>
            </a:r>
            <a:r>
              <a:rPr lang="en-US" dirty="0" smtClean="0"/>
              <a:t> </a:t>
            </a:r>
            <a:r>
              <a:rPr lang="en-US" dirty="0" smtClean="0"/>
              <a:t>died. He was the successor of the throne, because he had only 3 sisters. When he was 5 he was engaged with Czech princess </a:t>
            </a:r>
            <a:r>
              <a:rPr lang="en-US" dirty="0" err="1" smtClean="0"/>
              <a:t>Jutta</a:t>
            </a:r>
            <a:r>
              <a:rPr lang="en-US" dirty="0" smtClean="0"/>
              <a:t>, but then the engagement was broken off. Eventually, when he was 17 he got married.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Casimir’s</a:t>
            </a:r>
            <a:r>
              <a:rPr lang="pl-PL" dirty="0" smtClean="0"/>
              <a:t> </a:t>
            </a:r>
            <a:r>
              <a:rPr lang="pl-PL" dirty="0" err="1" smtClean="0"/>
              <a:t>Childhood</a:t>
            </a:r>
            <a:r>
              <a:rPr lang="pl-PL" dirty="0" smtClean="0"/>
              <a:t>	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In his last years of life, </a:t>
            </a:r>
            <a:r>
              <a:rPr lang="en-US" dirty="0" err="1" smtClean="0"/>
              <a:t>Władysław</a:t>
            </a:r>
            <a:r>
              <a:rPr lang="en-US" dirty="0" smtClean="0"/>
              <a:t> the Elbow-high taught </a:t>
            </a:r>
            <a:r>
              <a:rPr lang="en-US" dirty="0" err="1" smtClean="0"/>
              <a:t>Casimir</a:t>
            </a:r>
            <a:r>
              <a:rPr lang="en-US" dirty="0" smtClean="0"/>
              <a:t> how to exercise authority. In 1329 he sent his son to Hungary, where he had to obtain the military support and he succeeded</a:t>
            </a:r>
            <a:r>
              <a:rPr lang="pl-PL" dirty="0" smtClean="0"/>
              <a:t>. </a:t>
            </a:r>
            <a:r>
              <a:rPr lang="en-US" dirty="0" smtClean="0"/>
              <a:t>Apparently, when he was in Hungary there was a scandal – </a:t>
            </a:r>
            <a:r>
              <a:rPr lang="en-US" dirty="0" err="1" smtClean="0"/>
              <a:t>Casimir</a:t>
            </a:r>
            <a:r>
              <a:rPr lang="en-US" dirty="0" smtClean="0"/>
              <a:t> fell in love with </a:t>
            </a:r>
            <a:r>
              <a:rPr lang="en-US" dirty="0" err="1" smtClean="0"/>
              <a:t>Klara</a:t>
            </a:r>
            <a:r>
              <a:rPr lang="en-US" dirty="0" smtClean="0"/>
              <a:t> Zach. </a:t>
            </a:r>
            <a:r>
              <a:rPr lang="en-US" dirty="0" err="1" smtClean="0"/>
              <a:t>Felician</a:t>
            </a:r>
            <a:r>
              <a:rPr lang="en-US" dirty="0" smtClean="0"/>
              <a:t> Zach wanted to avenge his daughter and he burst into the</a:t>
            </a:r>
            <a:r>
              <a:rPr lang="pl-PL" dirty="0" smtClean="0"/>
              <a:t> </a:t>
            </a:r>
            <a:r>
              <a:rPr lang="en-US" dirty="0" smtClean="0"/>
              <a:t>King’s Chamber and attacked the Queen. He cut her 4 fingers and wounded the King on the shoulder. He got killed by Jan </a:t>
            </a:r>
            <a:r>
              <a:rPr lang="en-US" dirty="0" err="1" smtClean="0"/>
              <a:t>Cselenyi</a:t>
            </a:r>
            <a:r>
              <a:rPr lang="en-US" dirty="0" smtClean="0"/>
              <a:t>. The king commanded to quarter the corpse of Zach and show it to the people. The Zach family was banished and </a:t>
            </a:r>
            <a:r>
              <a:rPr lang="en-US" dirty="0" err="1" smtClean="0"/>
              <a:t>Klara</a:t>
            </a:r>
            <a:r>
              <a:rPr lang="en-US" dirty="0" smtClean="0"/>
              <a:t> Zach was disfigured.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Hungary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Casimir</a:t>
            </a:r>
            <a:r>
              <a:rPr lang="en-US" dirty="0" smtClean="0"/>
              <a:t> III was crowned in 1333 after the death of </a:t>
            </a:r>
            <a:r>
              <a:rPr lang="en-US" dirty="0" err="1" smtClean="0"/>
              <a:t>Władysław</a:t>
            </a:r>
            <a:r>
              <a:rPr lang="en-US" dirty="0" smtClean="0"/>
              <a:t> the Elbow-high. The situation in Poland was bad. It was divided on 2 provinces – Lesser and Greater Poland Provinces</a:t>
            </a:r>
            <a:r>
              <a:rPr lang="pl-PL" smtClean="0"/>
              <a:t>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The</a:t>
            </a:r>
            <a:r>
              <a:rPr lang="pl-PL" dirty="0" smtClean="0"/>
              <a:t> Coronation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</TotalTime>
  <Words>353</Words>
  <Application>Microsoft Office PowerPoint</Application>
  <PresentationFormat>Pokaz na ekranie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Papier</vt:lpstr>
      <vt:lpstr>Casimir III the Great</vt:lpstr>
      <vt:lpstr>Casimir III the Great</vt:lpstr>
      <vt:lpstr>Casmir’s Achievements</vt:lpstr>
      <vt:lpstr>Casimir’s Childhood </vt:lpstr>
      <vt:lpstr>Hungary</vt:lpstr>
      <vt:lpstr>The Coronation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Casimir III the Great</dc:title>
  <dc:creator>ppp</dc:creator>
  <cp:lastModifiedBy>Admin</cp:lastModifiedBy>
  <cp:revision>2</cp:revision>
  <dcterms:created xsi:type="dcterms:W3CDTF">2014-01-27T17:45:26Z</dcterms:created>
  <dcterms:modified xsi:type="dcterms:W3CDTF">2014-04-11T17:09:40Z</dcterms:modified>
</cp:coreProperties>
</file>