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31" autoAdjust="0"/>
  </p:normalViewPr>
  <p:slideViewPr>
    <p:cSldViewPr>
      <p:cViewPr varScale="1">
        <p:scale>
          <a:sx n="84" d="100"/>
          <a:sy n="84" d="100"/>
        </p:scale>
        <p:origin x="-9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12B79-8EFE-449E-96BE-784781E9007D}" type="datetimeFigureOut">
              <a:rPr lang="sk-SK" smtClean="0"/>
              <a:pPr/>
              <a:t>9. 2. 2011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47676-DDF1-4A70-AC57-D667AA3AB46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10AB-5252-469E-A782-4955B6C6F003}" type="datetimeFigureOut">
              <a:rPr lang="hu-HU" smtClean="0"/>
              <a:pPr/>
              <a:t>2011. 02. 09.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F327-AD83-4C66-B3C6-5F701268B6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10AB-5252-469E-A782-4955B6C6F003}" type="datetimeFigureOut">
              <a:rPr lang="hu-HU" smtClean="0"/>
              <a:pPr/>
              <a:t>2011. 02. 09.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F327-AD83-4C66-B3C6-5F701268B6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10AB-5252-469E-A782-4955B6C6F003}" type="datetimeFigureOut">
              <a:rPr lang="hu-HU" smtClean="0"/>
              <a:pPr/>
              <a:t>2011. 02. 09.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F327-AD83-4C66-B3C6-5F701268B6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10AB-5252-469E-A782-4955B6C6F003}" type="datetimeFigureOut">
              <a:rPr lang="hu-HU" smtClean="0"/>
              <a:pPr/>
              <a:t>2011. 02. 09.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F327-AD83-4C66-B3C6-5F701268B6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10AB-5252-469E-A782-4955B6C6F003}" type="datetimeFigureOut">
              <a:rPr lang="hu-HU" smtClean="0"/>
              <a:pPr/>
              <a:t>2011. 02. 09.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F327-AD83-4C66-B3C6-5F701268B6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10AB-5252-469E-A782-4955B6C6F003}" type="datetimeFigureOut">
              <a:rPr lang="hu-HU" smtClean="0"/>
              <a:pPr/>
              <a:t>2011. 02. 09.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F327-AD83-4C66-B3C6-5F701268B6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10AB-5252-469E-A782-4955B6C6F003}" type="datetimeFigureOut">
              <a:rPr lang="hu-HU" smtClean="0"/>
              <a:pPr/>
              <a:t>2011. 02. 09.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F327-AD83-4C66-B3C6-5F701268B6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10AB-5252-469E-A782-4955B6C6F003}" type="datetimeFigureOut">
              <a:rPr lang="hu-HU" smtClean="0"/>
              <a:pPr/>
              <a:t>2011. 02. 09.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F327-AD83-4C66-B3C6-5F701268B6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10AB-5252-469E-A782-4955B6C6F003}" type="datetimeFigureOut">
              <a:rPr lang="hu-HU" smtClean="0"/>
              <a:pPr/>
              <a:t>2011. 02. 09.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F327-AD83-4C66-B3C6-5F701268B6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10AB-5252-469E-A782-4955B6C6F003}" type="datetimeFigureOut">
              <a:rPr lang="hu-HU" smtClean="0"/>
              <a:pPr/>
              <a:t>2011. 02. 09.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F327-AD83-4C66-B3C6-5F701268B6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10AB-5252-469E-A782-4955B6C6F003}" type="datetimeFigureOut">
              <a:rPr lang="hu-HU" smtClean="0"/>
              <a:pPr/>
              <a:t>2011. 02. 09.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F327-AD83-4C66-B3C6-5F701268B6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10AB-5252-469E-A782-4955B6C6F003}" type="datetimeFigureOut">
              <a:rPr lang="hu-HU" smtClean="0"/>
              <a:pPr/>
              <a:t>2011. 02. 09.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F327-AD83-4C66-B3C6-5F701268B6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maps.aridocean.com/thumbs/Slovakia_relief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4245"/>
            <a:ext cx="4031940" cy="2733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4" name="Picture 2" descr="http://www.triplanet.hu/uploads/pictures/10_slovakia_210620061717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3936" cy="2876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6" name="Picture 4" descr="http://images.nationmaster.com/images/flags/lo-lg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88939"/>
            <a:ext cx="4031940" cy="2687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églalap 8"/>
          <p:cNvSpPr/>
          <p:nvPr/>
        </p:nvSpPr>
        <p:spPr>
          <a:xfrm>
            <a:off x="4707015" y="2033845"/>
            <a:ext cx="405046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8800" b="1" dirty="0" err="1" smtClean="0">
                <a:ln/>
                <a:solidFill>
                  <a:schemeClr val="accent3"/>
                </a:solidFill>
              </a:rPr>
              <a:t>Slovakia</a:t>
            </a:r>
            <a:endParaRPr lang="hu-HU" sz="88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hu-HU" sz="8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hu-HU" sz="8800" b="1" dirty="0" smtClean="0">
                <a:ln/>
                <a:solidFill>
                  <a:schemeClr val="accent3"/>
                </a:solidFill>
              </a:rPr>
              <a:t>QUIZ</a:t>
            </a:r>
            <a:endParaRPr lang="hu-HU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Jobbra nyíl 9">
            <a:hlinkClick r:id="" action="ppaction://hlinkshowjump?jump=nextslide"/>
          </p:cNvPr>
          <p:cNvSpPr/>
          <p:nvPr/>
        </p:nvSpPr>
        <p:spPr>
          <a:xfrm>
            <a:off x="7947375" y="98630"/>
            <a:ext cx="990110" cy="900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1169860"/>
            <a:ext cx="4031940" cy="299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79550"/>
            <a:ext cx="4031940" cy="283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kamnaomsu.sk/img/kostoly/full/Bansk%C3%A1%20Bystrica%20kostol%20frantiska%20xaverske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zamárfül 2"/>
          <p:cNvSpPr/>
          <p:nvPr/>
        </p:nvSpPr>
        <p:spPr>
          <a:xfrm>
            <a:off x="0" y="0"/>
            <a:ext cx="9144000" cy="20788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050" y="152634"/>
            <a:ext cx="821740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5400" dirty="0" smtClean="0">
                <a:latin typeface="Franklin Gothic Medium" pitchFamily="34" charset="0"/>
              </a:rPr>
              <a:t>Which religion is predominant in Slovakia?</a:t>
            </a:r>
            <a:endParaRPr kumimoji="0" lang="sk-SK" sz="7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5" name="Folyamatábra: Befejezés 4"/>
          <p:cNvSpPr/>
          <p:nvPr/>
        </p:nvSpPr>
        <p:spPr>
          <a:xfrm>
            <a:off x="29652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M</a:t>
            </a:r>
            <a:r>
              <a:rPr lang="hu-HU" dirty="0" err="1" smtClean="0">
                <a:latin typeface="Engravers MT" pitchFamily="18" charset="0"/>
              </a:rPr>
              <a:t>uslim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6" name="Folyamatábra: Befejezés 5"/>
          <p:cNvSpPr/>
          <p:nvPr/>
        </p:nvSpPr>
        <p:spPr>
          <a:xfrm>
            <a:off x="4707015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B</a:t>
            </a:r>
            <a:r>
              <a:rPr lang="hu-HU" dirty="0" err="1" smtClean="0">
                <a:latin typeface="Engravers MT" pitchFamily="18" charset="0"/>
              </a:rPr>
              <a:t>uddhism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7" name="Folyamatábra: Befejezés 6"/>
          <p:cNvSpPr/>
          <p:nvPr/>
        </p:nvSpPr>
        <p:spPr>
          <a:xfrm>
            <a:off x="296525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Roman catholic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8" name="Folyamatábra: Befejezés 7"/>
          <p:cNvSpPr/>
          <p:nvPr/>
        </p:nvSpPr>
        <p:spPr>
          <a:xfrm>
            <a:off x="470701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J</a:t>
            </a:r>
            <a:r>
              <a:rPr lang="hu-HU" dirty="0" err="1" smtClean="0">
                <a:latin typeface="Engravers MT" pitchFamily="18" charset="0"/>
              </a:rPr>
              <a:t>ewish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10" name="Jobbra nyíl 9">
            <a:hlinkClick r:id="" action="ppaction://hlinkshowjump?jump=nextslide"/>
          </p:cNvPr>
          <p:cNvSpPr/>
          <p:nvPr/>
        </p:nvSpPr>
        <p:spPr>
          <a:xfrm>
            <a:off x="7947375" y="98630"/>
            <a:ext cx="990110" cy="900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onsult-sea.com/media/sea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Szamárfül 2"/>
          <p:cNvSpPr/>
          <p:nvPr/>
        </p:nvSpPr>
        <p:spPr>
          <a:xfrm>
            <a:off x="0" y="0"/>
            <a:ext cx="9144000" cy="20788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050" y="-124364"/>
            <a:ext cx="82174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7200" dirty="0" smtClean="0">
                <a:latin typeface="Franklin Gothic Medium" pitchFamily="34" charset="0"/>
              </a:rPr>
              <a:t> </a:t>
            </a:r>
            <a:r>
              <a:rPr lang="sk-SK" sz="7200" dirty="0" err="1" smtClean="0">
                <a:latin typeface="Franklin Gothic Medium" pitchFamily="34" charset="0"/>
              </a:rPr>
              <a:t>Which</a:t>
            </a:r>
            <a:r>
              <a:rPr lang="sk-SK" sz="7200" dirty="0" smtClean="0">
                <a:latin typeface="Franklin Gothic Medium" pitchFamily="34" charset="0"/>
              </a:rPr>
              <a:t> </a:t>
            </a:r>
            <a:r>
              <a:rPr lang="sk-SK" sz="7200" dirty="0" err="1" smtClean="0">
                <a:latin typeface="Franklin Gothic Medium" pitchFamily="34" charset="0"/>
              </a:rPr>
              <a:t>sea</a:t>
            </a:r>
            <a:r>
              <a:rPr lang="sk-SK" sz="7200" dirty="0" smtClean="0">
                <a:latin typeface="Franklin Gothic Medium" pitchFamily="34" charset="0"/>
              </a:rPr>
              <a:t> </a:t>
            </a:r>
            <a:r>
              <a:rPr lang="sk-SK" sz="7200" dirty="0" err="1" smtClean="0">
                <a:latin typeface="Franklin Gothic Medium" pitchFamily="34" charset="0"/>
              </a:rPr>
              <a:t>is</a:t>
            </a:r>
            <a:r>
              <a:rPr lang="sk-SK" sz="7200" dirty="0" smtClean="0">
                <a:latin typeface="Franklin Gothic Medium" pitchFamily="34" charset="0"/>
              </a:rPr>
              <a:t> in                 Slovakia ?</a:t>
            </a:r>
            <a:endParaRPr kumimoji="0" lang="sk-SK" sz="9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5" name="Folyamatábra: Befejezés 4"/>
          <p:cNvSpPr/>
          <p:nvPr/>
        </p:nvSpPr>
        <p:spPr>
          <a:xfrm>
            <a:off x="29652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M</a:t>
            </a:r>
            <a:r>
              <a:rPr lang="hu-HU" dirty="0" err="1" smtClean="0">
                <a:latin typeface="Engravers MT" pitchFamily="18" charset="0"/>
              </a:rPr>
              <a:t>editerranean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6" name="Folyamatábra: Befejezés 5"/>
          <p:cNvSpPr/>
          <p:nvPr/>
        </p:nvSpPr>
        <p:spPr>
          <a:xfrm>
            <a:off x="4707015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Black sea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7" name="Folyamatábra: Befejezés 6"/>
          <p:cNvSpPr/>
          <p:nvPr/>
        </p:nvSpPr>
        <p:spPr>
          <a:xfrm>
            <a:off x="4662010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k-SK" dirty="0" smtClean="0">
              <a:latin typeface="Engravers MT" pitchFamily="18" charset="0"/>
            </a:endParaRPr>
          </a:p>
          <a:p>
            <a:pPr lvl="0" algn="ctr"/>
            <a:r>
              <a:rPr lang="sk-SK" dirty="0" smtClean="0">
                <a:latin typeface="Engravers MT" pitchFamily="18" charset="0"/>
              </a:rPr>
              <a:t>There </a:t>
            </a:r>
            <a:r>
              <a:rPr lang="sk-SK" dirty="0" err="1" smtClean="0">
                <a:latin typeface="Engravers MT" pitchFamily="18" charset="0"/>
              </a:rPr>
              <a:t>is</a:t>
            </a:r>
            <a:r>
              <a:rPr lang="sk-SK" dirty="0" smtClean="0">
                <a:latin typeface="Engravers MT" pitchFamily="18" charset="0"/>
              </a:rPr>
              <a:t>  no </a:t>
            </a:r>
            <a:r>
              <a:rPr lang="sk-SK" dirty="0" err="1" smtClean="0">
                <a:latin typeface="Engravers MT" pitchFamily="18" charset="0"/>
              </a:rPr>
              <a:t>sea</a:t>
            </a:r>
            <a:endParaRPr lang="sk-SK" dirty="0" smtClean="0">
              <a:latin typeface="Engravers MT" pitchFamily="18" charset="0"/>
            </a:endParaRPr>
          </a:p>
          <a:p>
            <a:pPr lvl="0" algn="ctr"/>
            <a:r>
              <a:rPr lang="hu-HU" dirty="0" err="1" smtClean="0">
                <a:latin typeface="Engravers MT" pitchFamily="18" charset="0"/>
              </a:rPr>
              <a:t>In</a:t>
            </a:r>
            <a:r>
              <a:rPr lang="hu-HU" dirty="0" smtClean="0">
                <a:latin typeface="Engravers MT" pitchFamily="18" charset="0"/>
              </a:rPr>
              <a:t> </a:t>
            </a:r>
            <a:r>
              <a:rPr lang="hu-HU" dirty="0" err="1" smtClean="0">
                <a:latin typeface="Engravers MT" pitchFamily="18" charset="0"/>
              </a:rPr>
              <a:t>Slovakia</a:t>
            </a:r>
            <a:endParaRPr lang="hu-HU" dirty="0" smtClean="0">
              <a:latin typeface="Engravers MT" pitchFamily="18" charset="0"/>
            </a:endParaRPr>
          </a:p>
          <a:p>
            <a:pPr algn="ctr"/>
            <a:endParaRPr lang="hu-HU" dirty="0">
              <a:latin typeface="Engravers MT" pitchFamily="18" charset="0"/>
            </a:endParaRPr>
          </a:p>
        </p:txBody>
      </p:sp>
      <p:sp>
        <p:nvSpPr>
          <p:cNvPr id="8" name="Folyamatábra: Befejezés 7"/>
          <p:cNvSpPr/>
          <p:nvPr/>
        </p:nvSpPr>
        <p:spPr>
          <a:xfrm>
            <a:off x="206515" y="5454225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Baltic sea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10" name="Jobbra nyíl 9">
            <a:hlinkClick r:id="" action="ppaction://hlinkshowjump?jump=nextslide"/>
          </p:cNvPr>
          <p:cNvSpPr/>
          <p:nvPr/>
        </p:nvSpPr>
        <p:spPr>
          <a:xfrm>
            <a:off x="7947375" y="98630"/>
            <a:ext cx="990110" cy="900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márfül 1"/>
          <p:cNvSpPr/>
          <p:nvPr/>
        </p:nvSpPr>
        <p:spPr>
          <a:xfrm>
            <a:off x="611560" y="593685"/>
            <a:ext cx="3870430" cy="531059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lang="hu-HU" sz="2800" dirty="0" smtClean="0">
                <a:solidFill>
                  <a:srgbClr val="FF0000"/>
                </a:solidFill>
                <a:latin typeface="High Tower Text" pitchFamily="18" charset="0"/>
                <a:cs typeface="Estrangelo Edessa" pitchFamily="66"/>
              </a:rPr>
              <a:t>Your points:</a:t>
            </a:r>
          </a:p>
          <a:p>
            <a:pPr algn="ctr"/>
            <a:r>
              <a:rPr lang="hu-HU" sz="2800" dirty="0" smtClean="0">
                <a:latin typeface="Engravers MT" pitchFamily="18" charset="0"/>
                <a:cs typeface="Estrangelo Edessa" pitchFamily="66"/>
              </a:rPr>
              <a:t>10-9=</a:t>
            </a:r>
            <a:r>
              <a:rPr lang="hu-HU" sz="2800" dirty="0" smtClean="0">
                <a:solidFill>
                  <a:srgbClr val="00B050"/>
                </a:solidFill>
                <a:latin typeface="Engravers MT" pitchFamily="18" charset="0"/>
                <a:cs typeface="Estrangelo Edessa" pitchFamily="66"/>
              </a:rPr>
              <a:t>  </a:t>
            </a:r>
          </a:p>
          <a:p>
            <a:pPr algn="ctr"/>
            <a:endParaRPr lang="hu-HU" sz="2800" dirty="0" smtClean="0">
              <a:latin typeface="Engravers MT" pitchFamily="18" charset="0"/>
              <a:cs typeface="Estrangelo Edessa" pitchFamily="66"/>
            </a:endParaRPr>
          </a:p>
          <a:p>
            <a:pPr algn="ctr"/>
            <a:r>
              <a:rPr lang="hu-HU" sz="2800" dirty="0" smtClean="0">
                <a:latin typeface="Engravers MT" pitchFamily="18" charset="0"/>
                <a:cs typeface="Estrangelo Edessa" pitchFamily="66"/>
              </a:rPr>
              <a:t>8-7=</a:t>
            </a:r>
            <a:endParaRPr lang="hu-HU" sz="2800" dirty="0" smtClean="0">
              <a:solidFill>
                <a:srgbClr val="92D050"/>
              </a:solidFill>
              <a:latin typeface="Engravers MT" pitchFamily="18" charset="0"/>
              <a:cs typeface="Estrangelo Edessa" pitchFamily="66"/>
            </a:endParaRPr>
          </a:p>
          <a:p>
            <a:pPr algn="ctr"/>
            <a:endParaRPr lang="hu-HU" sz="2800" dirty="0" smtClean="0">
              <a:latin typeface="Engravers MT" pitchFamily="18" charset="0"/>
              <a:cs typeface="Estrangelo Edessa" pitchFamily="66"/>
            </a:endParaRPr>
          </a:p>
          <a:p>
            <a:pPr algn="ctr"/>
            <a:r>
              <a:rPr lang="hu-HU" sz="2800" dirty="0" smtClean="0">
                <a:latin typeface="Engravers MT" pitchFamily="18" charset="0"/>
                <a:cs typeface="Estrangelo Edessa" pitchFamily="66"/>
              </a:rPr>
              <a:t>6-5-4=</a:t>
            </a:r>
            <a:endParaRPr lang="hu-HU" sz="2800" dirty="0" smtClean="0">
              <a:solidFill>
                <a:srgbClr val="FFFF00"/>
              </a:solidFill>
              <a:latin typeface="Engravers MT" pitchFamily="18" charset="0"/>
              <a:cs typeface="Estrangelo Edessa" pitchFamily="66"/>
            </a:endParaRPr>
          </a:p>
          <a:p>
            <a:pPr algn="ctr"/>
            <a:endParaRPr lang="hu-HU" sz="2800" dirty="0" smtClean="0">
              <a:latin typeface="Engravers MT" pitchFamily="18" charset="0"/>
              <a:cs typeface="Estrangelo Edessa" pitchFamily="66"/>
            </a:endParaRPr>
          </a:p>
          <a:p>
            <a:pPr algn="ctr"/>
            <a:r>
              <a:rPr lang="hu-HU" sz="2800" dirty="0" smtClean="0">
                <a:latin typeface="Engravers MT" pitchFamily="18" charset="0"/>
                <a:cs typeface="Estrangelo Edessa" pitchFamily="66"/>
              </a:rPr>
              <a:t>3-2=</a:t>
            </a:r>
            <a:endParaRPr lang="hu-HU" sz="2800" dirty="0" smtClean="0">
              <a:solidFill>
                <a:srgbClr val="FF0000"/>
              </a:solidFill>
              <a:latin typeface="Engravers MT" pitchFamily="18" charset="0"/>
              <a:cs typeface="Estrangelo Edessa" pitchFamily="66"/>
            </a:endParaRPr>
          </a:p>
          <a:p>
            <a:pPr algn="ctr"/>
            <a:endParaRPr lang="hu-HU" sz="2800" dirty="0" smtClean="0">
              <a:latin typeface="Engravers MT" pitchFamily="18" charset="0"/>
              <a:cs typeface="Estrangelo Edessa" pitchFamily="66"/>
            </a:endParaRPr>
          </a:p>
          <a:p>
            <a:pPr algn="ctr"/>
            <a:r>
              <a:rPr lang="hu-HU" sz="2800" dirty="0" smtClean="0">
                <a:latin typeface="Engravers MT" pitchFamily="18" charset="0"/>
                <a:cs typeface="Estrangelo Edessa" pitchFamily="66"/>
              </a:rPr>
              <a:t>1-0=</a:t>
            </a:r>
            <a:endParaRPr lang="hu-HU" sz="2800" dirty="0">
              <a:solidFill>
                <a:srgbClr val="C00000"/>
              </a:solidFill>
              <a:latin typeface="Engravers MT" pitchFamily="18" charset="0"/>
              <a:cs typeface="Estrangelo Edessa" pitchFamily="66"/>
            </a:endParaRPr>
          </a:p>
        </p:txBody>
      </p:sp>
      <p:sp>
        <p:nvSpPr>
          <p:cNvPr id="3" name="Téglalap 2">
            <a:hlinkClick r:id="rId6" action="ppaction://hlinksldjump"/>
          </p:cNvPr>
          <p:cNvSpPr/>
          <p:nvPr/>
        </p:nvSpPr>
        <p:spPr>
          <a:xfrm>
            <a:off x="5652120" y="548680"/>
            <a:ext cx="2790310" cy="14401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Click and count your points…</a:t>
            </a:r>
            <a:endParaRPr lang="hu-HU" dirty="0"/>
          </a:p>
        </p:txBody>
      </p:sp>
      <p:sp>
        <p:nvSpPr>
          <p:cNvPr id="4" name="Obdĺžnik 3"/>
          <p:cNvSpPr/>
          <p:nvPr/>
        </p:nvSpPr>
        <p:spPr>
          <a:xfrm>
            <a:off x="2231740" y="1223755"/>
            <a:ext cx="36740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2800" b="1" cap="none" spc="0" dirty="0" smtClean="0">
                <a:ln/>
                <a:solidFill>
                  <a:schemeClr val="accent3"/>
                </a:solidFill>
                <a:effectLst/>
              </a:rPr>
              <a:t>1</a:t>
            </a:r>
            <a:endParaRPr lang="sk-SK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231740" y="2078850"/>
            <a:ext cx="36740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sk-SK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231740" y="2843935"/>
            <a:ext cx="3674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sk-SK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231740" y="3699030"/>
            <a:ext cx="36740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sk-SK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231740" y="4554125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sk-SK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www.bratislavasightseeing.com/images/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zamárfül 3"/>
          <p:cNvSpPr/>
          <p:nvPr/>
        </p:nvSpPr>
        <p:spPr>
          <a:xfrm>
            <a:off x="0" y="0"/>
            <a:ext cx="9144000" cy="20788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0050" y="-32032"/>
            <a:ext cx="821740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6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</a:rPr>
              <a:t>Which is the capital city of Slovakia?</a:t>
            </a:r>
            <a:endParaRPr kumimoji="0" lang="sk-SK" sz="8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10" name="Folyamatábra: Befejezés 9"/>
          <p:cNvSpPr/>
          <p:nvPr/>
        </p:nvSpPr>
        <p:spPr>
          <a:xfrm>
            <a:off x="29652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Prague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11" name="Folyamatábra: Befejezés 10"/>
          <p:cNvSpPr/>
          <p:nvPr/>
        </p:nvSpPr>
        <p:spPr>
          <a:xfrm>
            <a:off x="4707015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Budapest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12" name="Folyamatábra: Befejezés 11"/>
          <p:cNvSpPr/>
          <p:nvPr/>
        </p:nvSpPr>
        <p:spPr>
          <a:xfrm>
            <a:off x="296525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Bratislava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13" name="Folyamatábra: Befejezés 12"/>
          <p:cNvSpPr/>
          <p:nvPr/>
        </p:nvSpPr>
        <p:spPr>
          <a:xfrm>
            <a:off x="470701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Paris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14" name="Jobbra nyíl 13">
            <a:hlinkClick r:id="" action="ppaction://hlinkshowjump?jump=nextslide"/>
          </p:cNvPr>
          <p:cNvSpPr/>
          <p:nvPr/>
        </p:nvSpPr>
        <p:spPr>
          <a:xfrm>
            <a:off x="7947375" y="98630"/>
            <a:ext cx="990110" cy="900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ony.sk/foto/galleries/priroda/ostatne/id93Dunaj_Sturo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Szamárfül 9"/>
          <p:cNvSpPr/>
          <p:nvPr/>
        </p:nvSpPr>
        <p:spPr>
          <a:xfrm>
            <a:off x="0" y="0"/>
            <a:ext cx="9144000" cy="20788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58570" y="-59905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6600" dirty="0" smtClean="0">
                <a:latin typeface="Franklin Gothic Medium" pitchFamily="34" charset="0"/>
              </a:rPr>
              <a:t>Which </a:t>
            </a:r>
            <a:r>
              <a:rPr lang="sk-SK" sz="6600" dirty="0">
                <a:latin typeface="Franklin Gothic Medium" pitchFamily="34" charset="0"/>
              </a:rPr>
              <a:t>river flows in Slovakia?</a:t>
            </a:r>
            <a:endParaRPr lang="hu-HU" sz="6600" dirty="0">
              <a:latin typeface="Franklin Gothic Medium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7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 Ext Condensed Bold" pitchFamily="34" charset="-18"/>
            </a:endParaRPr>
          </a:p>
        </p:txBody>
      </p:sp>
      <p:sp>
        <p:nvSpPr>
          <p:cNvPr id="12" name="Folyamatábra: Befejezés 11"/>
          <p:cNvSpPr/>
          <p:nvPr/>
        </p:nvSpPr>
        <p:spPr>
          <a:xfrm>
            <a:off x="296525" y="5454225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Nile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13" name="Folyamatábra: Befejezés 12"/>
          <p:cNvSpPr/>
          <p:nvPr/>
        </p:nvSpPr>
        <p:spPr>
          <a:xfrm>
            <a:off x="4707015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Amazon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14" name="Folyamatábra: Befejezés 13"/>
          <p:cNvSpPr/>
          <p:nvPr/>
        </p:nvSpPr>
        <p:spPr>
          <a:xfrm>
            <a:off x="296525" y="4194085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Danube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15" name="Folyamatábra: Befejezés 14"/>
          <p:cNvSpPr/>
          <p:nvPr/>
        </p:nvSpPr>
        <p:spPr>
          <a:xfrm>
            <a:off x="470701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Kongo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9" name="Jobbra nyíl 8">
            <a:hlinkClick r:id="" action="ppaction://hlinkshowjump?jump=nextslide"/>
          </p:cNvPr>
          <p:cNvSpPr/>
          <p:nvPr/>
        </p:nvSpPr>
        <p:spPr>
          <a:xfrm>
            <a:off x="7947375" y="98630"/>
            <a:ext cx="990110" cy="900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farm1.static.flickr.com/133/394087829_eb9deaf52b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zamárfül 3"/>
          <p:cNvSpPr/>
          <p:nvPr/>
        </p:nvSpPr>
        <p:spPr>
          <a:xfrm>
            <a:off x="0" y="0"/>
            <a:ext cx="9144000" cy="20788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Folyamatábra: Befejezés 5"/>
          <p:cNvSpPr/>
          <p:nvPr/>
        </p:nvSpPr>
        <p:spPr>
          <a:xfrm>
            <a:off x="29652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Alps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7" name="Folyamatábra: Befejezés 6"/>
          <p:cNvSpPr/>
          <p:nvPr/>
        </p:nvSpPr>
        <p:spPr>
          <a:xfrm>
            <a:off x="4707015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Himalayas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8" name="Folyamatábra: Befejezés 7"/>
          <p:cNvSpPr/>
          <p:nvPr/>
        </p:nvSpPr>
        <p:spPr>
          <a:xfrm>
            <a:off x="4662010" y="4194085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High</a:t>
            </a:r>
            <a:r>
              <a:rPr lang="hu-HU" dirty="0" smtClean="0">
                <a:latin typeface="Engravers MT" pitchFamily="18" charset="0"/>
              </a:rPr>
              <a:t> </a:t>
            </a:r>
            <a:r>
              <a:rPr lang="hu-HU" dirty="0" err="1" smtClean="0">
                <a:latin typeface="Engravers MT" pitchFamily="18" charset="0"/>
              </a:rPr>
              <a:t>Tatras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9" name="Folyamatábra: Befejezés 8"/>
          <p:cNvSpPr/>
          <p:nvPr/>
        </p:nvSpPr>
        <p:spPr>
          <a:xfrm>
            <a:off x="341530" y="5454225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Andes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0050" y="-32032"/>
            <a:ext cx="821740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k-SK" sz="6600" dirty="0" err="1" smtClean="0">
                <a:latin typeface="Franklin Gothic Medium" pitchFamily="34" charset="0"/>
              </a:rPr>
              <a:t>Which</a:t>
            </a:r>
            <a:r>
              <a:rPr lang="sk-SK" sz="6600" dirty="0" smtClean="0">
                <a:latin typeface="Franklin Gothic Medium" pitchFamily="34" charset="0"/>
              </a:rPr>
              <a:t> </a:t>
            </a:r>
            <a:r>
              <a:rPr lang="sk-SK" sz="6600" dirty="0" err="1" smtClean="0">
                <a:latin typeface="Franklin Gothic Medium" pitchFamily="34" charset="0"/>
              </a:rPr>
              <a:t>mountains</a:t>
            </a:r>
            <a:endParaRPr lang="sk-SK" sz="6600" dirty="0" smtClean="0">
              <a:latin typeface="Franklin Gothic Medium" pitchFamily="34" charset="0"/>
            </a:endParaRPr>
          </a:p>
          <a:p>
            <a:r>
              <a:rPr lang="sk-SK" sz="6600" dirty="0" smtClean="0">
                <a:latin typeface="Franklin Gothic Medium" pitchFamily="34" charset="0"/>
              </a:rPr>
              <a:t> </a:t>
            </a:r>
            <a:r>
              <a:rPr lang="sk-SK" sz="6600" dirty="0">
                <a:latin typeface="Franklin Gothic Medium" pitchFamily="34" charset="0"/>
              </a:rPr>
              <a:t>are in Slovakia?</a:t>
            </a:r>
            <a:endParaRPr lang="hu-HU" sz="6600" dirty="0">
              <a:latin typeface="Franklin Gothic Medium" pitchFamily="34" charset="0"/>
            </a:endParaRPr>
          </a:p>
        </p:txBody>
      </p:sp>
      <p:sp>
        <p:nvSpPr>
          <p:cNvPr id="10" name="Jobbra nyíl 9">
            <a:hlinkClick r:id="" action="ppaction://hlinkshowjump?jump=nextslide"/>
          </p:cNvPr>
          <p:cNvSpPr/>
          <p:nvPr/>
        </p:nvSpPr>
        <p:spPr>
          <a:xfrm>
            <a:off x="7947375" y="98630"/>
            <a:ext cx="990110" cy="900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skmagazine.eu/upload/images/20090126151250_slovak_langu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zamárfül 2"/>
          <p:cNvSpPr/>
          <p:nvPr/>
        </p:nvSpPr>
        <p:spPr>
          <a:xfrm>
            <a:off x="0" y="0"/>
            <a:ext cx="9144000" cy="20788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050" y="-32032"/>
            <a:ext cx="821740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6600" dirty="0">
                <a:latin typeface="Franklin Gothic Medium" pitchFamily="34" charset="0"/>
              </a:rPr>
              <a:t>Which language is </a:t>
            </a:r>
            <a:endParaRPr lang="sk-SK" sz="6600" dirty="0" smtClean="0">
              <a:latin typeface="Franklin Gothic Medium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6600" dirty="0" err="1" smtClean="0">
                <a:latin typeface="Franklin Gothic Medium" pitchFamily="34" charset="0"/>
              </a:rPr>
              <a:t>official</a:t>
            </a:r>
            <a:r>
              <a:rPr lang="sk-SK" sz="6600" dirty="0">
                <a:latin typeface="Franklin Gothic Medium" pitchFamily="34" charset="0"/>
              </a:rPr>
              <a:t> in Slovakia</a:t>
            </a:r>
            <a:r>
              <a:rPr lang="sk-SK" sz="6600" dirty="0" smtClean="0">
                <a:latin typeface="Franklin Gothic Medium" pitchFamily="34" charset="0"/>
              </a:rPr>
              <a:t>?</a:t>
            </a:r>
            <a:endParaRPr kumimoji="0" lang="sk-SK" sz="8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5" name="Folyamatábra: Befejezés 4"/>
          <p:cNvSpPr/>
          <p:nvPr/>
        </p:nvSpPr>
        <p:spPr>
          <a:xfrm>
            <a:off x="29652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English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6" name="Folyamatábra: Befejezés 5"/>
          <p:cNvSpPr/>
          <p:nvPr/>
        </p:nvSpPr>
        <p:spPr>
          <a:xfrm>
            <a:off x="4707015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German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7" name="Folyamatábra: Befejezés 6"/>
          <p:cNvSpPr/>
          <p:nvPr/>
        </p:nvSpPr>
        <p:spPr>
          <a:xfrm>
            <a:off x="296525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Slovak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8" name="Folyamatábra: Befejezés 7"/>
          <p:cNvSpPr/>
          <p:nvPr/>
        </p:nvSpPr>
        <p:spPr>
          <a:xfrm>
            <a:off x="470701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France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9" name="Jobbra nyíl 8">
            <a:hlinkClick r:id="" action="ppaction://hlinkshowjump?jump=nextslide"/>
          </p:cNvPr>
          <p:cNvSpPr/>
          <p:nvPr/>
        </p:nvSpPr>
        <p:spPr>
          <a:xfrm>
            <a:off x="7947375" y="98630"/>
            <a:ext cx="990110" cy="900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3976"/>
            <a:ext cx="9144000" cy="640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amárfül 2"/>
          <p:cNvSpPr/>
          <p:nvPr/>
        </p:nvSpPr>
        <p:spPr>
          <a:xfrm>
            <a:off x="0" y="0"/>
            <a:ext cx="9144000" cy="20788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050" y="521965"/>
            <a:ext cx="82174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6000" dirty="0">
                <a:latin typeface="Franklin Gothic Medium" pitchFamily="34" charset="0"/>
              </a:rPr>
              <a:t>Which is a Slovak flag?</a:t>
            </a:r>
            <a:endParaRPr kumimoji="0" lang="sk-SK" sz="6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endParaRPr>
          </a:p>
        </p:txBody>
      </p:sp>
      <p:pic>
        <p:nvPicPr>
          <p:cNvPr id="2052" name="Picture 4" descr="http://jewishwebindex.com/slovakia_fla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2190" y="4959170"/>
            <a:ext cx="1346550" cy="990110"/>
          </a:xfrm>
          <a:prstGeom prst="rect">
            <a:avLst/>
          </a:prstGeom>
          <a:noFill/>
        </p:spPr>
      </p:pic>
      <p:pic>
        <p:nvPicPr>
          <p:cNvPr id="2054" name="Picture 6" descr="http://jewishwebindex.com/Poland%20-%20fla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1700" y="3834045"/>
            <a:ext cx="1350150" cy="992758"/>
          </a:xfrm>
          <a:prstGeom prst="rect">
            <a:avLst/>
          </a:prstGeom>
          <a:noFill/>
        </p:spPr>
      </p:pic>
      <p:pic>
        <p:nvPicPr>
          <p:cNvPr id="2056" name="Picture 8" descr="http://jewishwebindex.com/Russia%20-%20flag%20animate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7185" y="3879050"/>
            <a:ext cx="1408128" cy="1035389"/>
          </a:xfrm>
          <a:prstGeom prst="rect">
            <a:avLst/>
          </a:prstGeom>
          <a:noFill/>
        </p:spPr>
      </p:pic>
      <p:pic>
        <p:nvPicPr>
          <p:cNvPr id="2078" name="Picture 30" descr="http://fastrackonline.net/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6705" y="4959170"/>
            <a:ext cx="1350150" cy="992757"/>
          </a:xfrm>
          <a:prstGeom prst="rect">
            <a:avLst/>
          </a:prstGeom>
          <a:noFill/>
        </p:spPr>
      </p:pic>
      <p:sp>
        <p:nvSpPr>
          <p:cNvPr id="29" name="Jobbra nyíl 28">
            <a:hlinkClick r:id="" action="ppaction://hlinkshowjump?jump=nextslide"/>
          </p:cNvPr>
          <p:cNvSpPr/>
          <p:nvPr/>
        </p:nvSpPr>
        <p:spPr>
          <a:xfrm>
            <a:off x="7947375" y="98630"/>
            <a:ext cx="990110" cy="900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4FA2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viantart.com/download/47531687/Color_Explition_by_rogueXuni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Szamárfül 2"/>
          <p:cNvSpPr/>
          <p:nvPr/>
        </p:nvSpPr>
        <p:spPr>
          <a:xfrm>
            <a:off x="0" y="0"/>
            <a:ext cx="9144000" cy="20788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1530" y="152634"/>
            <a:ext cx="821740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5400" dirty="0" err="1" smtClean="0">
                <a:latin typeface="Franklin Gothic Medium" pitchFamily="34" charset="0"/>
              </a:rPr>
              <a:t>Which</a:t>
            </a:r>
            <a:r>
              <a:rPr lang="sk-SK" sz="5400" dirty="0" smtClean="0">
                <a:latin typeface="Franklin Gothic Medium" pitchFamily="34" charset="0"/>
              </a:rPr>
              <a:t> </a:t>
            </a:r>
            <a:r>
              <a:rPr lang="sk-SK" sz="5400" dirty="0" err="1" smtClean="0">
                <a:latin typeface="Franklin Gothic Medium" pitchFamily="34" charset="0"/>
              </a:rPr>
              <a:t>colors</a:t>
            </a:r>
            <a:r>
              <a:rPr lang="sk-SK" sz="5400" dirty="0" smtClean="0">
                <a:latin typeface="Franklin Gothic Medium" pitchFamily="34" charset="0"/>
              </a:rPr>
              <a:t> </a:t>
            </a:r>
            <a:r>
              <a:rPr lang="sk-SK" sz="5400" dirty="0" err="1" smtClean="0">
                <a:latin typeface="Franklin Gothic Medium" pitchFamily="34" charset="0"/>
              </a:rPr>
              <a:t>is</a:t>
            </a:r>
            <a:r>
              <a:rPr lang="sk-SK" sz="5400" dirty="0" smtClean="0">
                <a:latin typeface="Franklin Gothic Medium" pitchFamily="34" charset="0"/>
              </a:rPr>
              <a:t>  </a:t>
            </a:r>
            <a:r>
              <a:rPr lang="sk-SK" sz="5400" dirty="0" smtClean="0">
                <a:latin typeface="Franklin Gothic Medium" pitchFamily="34" charset="0"/>
              </a:rPr>
              <a:t>the </a:t>
            </a:r>
            <a:r>
              <a:rPr lang="sk-SK" sz="5400" dirty="0" err="1" smtClean="0">
                <a:latin typeface="Franklin Gothic Medium" pitchFamily="34" charset="0"/>
              </a:rPr>
              <a:t>slovak</a:t>
            </a:r>
            <a:r>
              <a:rPr lang="sk-SK" sz="5400" dirty="0" smtClean="0">
                <a:latin typeface="Franklin Gothic Medium" pitchFamily="34" charset="0"/>
              </a:rPr>
              <a:t> </a:t>
            </a:r>
            <a:r>
              <a:rPr lang="sk-SK" sz="5400" dirty="0" err="1" smtClean="0">
                <a:latin typeface="Franklin Gothic Medium" pitchFamily="34" charset="0"/>
              </a:rPr>
              <a:t>flag</a:t>
            </a:r>
            <a:r>
              <a:rPr lang="sk-SK" sz="5400" dirty="0" smtClean="0">
                <a:latin typeface="Franklin Gothic Medium" pitchFamily="34" charset="0"/>
              </a:rPr>
              <a:t> </a:t>
            </a:r>
            <a:r>
              <a:rPr lang="sk-SK" sz="5400" dirty="0" err="1" smtClean="0">
                <a:latin typeface="Franklin Gothic Medium" pitchFamily="34" charset="0"/>
              </a:rPr>
              <a:t>composed</a:t>
            </a:r>
            <a:r>
              <a:rPr lang="sk-SK" sz="5400" dirty="0" smtClean="0">
                <a:latin typeface="Franklin Gothic Medium" pitchFamily="34" charset="0"/>
              </a:rPr>
              <a:t> </a:t>
            </a:r>
            <a:r>
              <a:rPr lang="sk-SK" sz="5400" dirty="0" err="1" smtClean="0">
                <a:latin typeface="Franklin Gothic Medium" pitchFamily="34" charset="0"/>
              </a:rPr>
              <a:t>of</a:t>
            </a:r>
            <a:r>
              <a:rPr lang="sk-SK" sz="5400" dirty="0" smtClean="0">
                <a:latin typeface="Franklin Gothic Medium" pitchFamily="34" charset="0"/>
              </a:rPr>
              <a:t>?</a:t>
            </a:r>
            <a:endParaRPr kumimoji="0" lang="sk-SK" sz="7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5" name="Folyamatábra: Befejezés 4"/>
          <p:cNvSpPr/>
          <p:nvPr/>
        </p:nvSpPr>
        <p:spPr>
          <a:xfrm>
            <a:off x="29652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Green,blue,white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6" name="Folyamatábra: Befejezés 5"/>
          <p:cNvSpPr/>
          <p:nvPr/>
        </p:nvSpPr>
        <p:spPr>
          <a:xfrm>
            <a:off x="4707015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Blue,red,green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7" name="Folyamatábra: Befejezés 6"/>
          <p:cNvSpPr/>
          <p:nvPr/>
        </p:nvSpPr>
        <p:spPr>
          <a:xfrm>
            <a:off x="296525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White,blue,red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8" name="Folyamatábra: Befejezés 7"/>
          <p:cNvSpPr/>
          <p:nvPr/>
        </p:nvSpPr>
        <p:spPr>
          <a:xfrm>
            <a:off x="470701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Red,white,red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10" name="Jobbra nyíl 9">
            <a:hlinkClick r:id="" action="ppaction://hlinkshowjump?jump=nextslide"/>
          </p:cNvPr>
          <p:cNvSpPr/>
          <p:nvPr/>
        </p:nvSpPr>
        <p:spPr>
          <a:xfrm>
            <a:off x="8307415" y="0"/>
            <a:ext cx="990110" cy="900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slovak-republic.org/pictures/sheep-cheese-gnocc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69590" cy="6858000"/>
          </a:xfrm>
          <a:prstGeom prst="rect">
            <a:avLst/>
          </a:prstGeom>
          <a:noFill/>
        </p:spPr>
      </p:pic>
      <p:sp>
        <p:nvSpPr>
          <p:cNvPr id="3" name="Szamárfül 2"/>
          <p:cNvSpPr/>
          <p:nvPr/>
        </p:nvSpPr>
        <p:spPr>
          <a:xfrm>
            <a:off x="0" y="0"/>
            <a:ext cx="9144000" cy="20788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050" y="-32032"/>
            <a:ext cx="821740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6600" dirty="0" smtClean="0">
                <a:latin typeface="Franklin Gothic Medium" pitchFamily="34" charset="0"/>
              </a:rPr>
              <a:t>Which is the typical food in Slovakia?</a:t>
            </a:r>
            <a:endParaRPr kumimoji="0" lang="sk-SK" sz="8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5" name="Folyamatábra: Befejezés 4"/>
          <p:cNvSpPr/>
          <p:nvPr/>
        </p:nvSpPr>
        <p:spPr>
          <a:xfrm>
            <a:off x="29652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H</a:t>
            </a:r>
            <a:r>
              <a:rPr lang="hu-HU" dirty="0" smtClean="0">
                <a:latin typeface="Engravers MT" pitchFamily="18" charset="0"/>
              </a:rPr>
              <a:t>amburger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6" name="Folyamatábra: Befejezés 5"/>
          <p:cNvSpPr/>
          <p:nvPr/>
        </p:nvSpPr>
        <p:spPr>
          <a:xfrm>
            <a:off x="4707015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P</a:t>
            </a:r>
            <a:r>
              <a:rPr lang="hu-HU" dirty="0" smtClean="0">
                <a:latin typeface="Engravers MT" pitchFamily="18" charset="0"/>
              </a:rPr>
              <a:t>izza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7" name="Folyamatábra: Befejezés 6"/>
          <p:cNvSpPr/>
          <p:nvPr/>
        </p:nvSpPr>
        <p:spPr>
          <a:xfrm>
            <a:off x="470701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Engravers MT" pitchFamily="18" charset="0"/>
              </a:rPr>
              <a:t>Sheep cheese dumplings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8" name="Folyamatábra: Befejezés 7"/>
          <p:cNvSpPr/>
          <p:nvPr/>
        </p:nvSpPr>
        <p:spPr>
          <a:xfrm>
            <a:off x="296525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S</a:t>
            </a:r>
            <a:r>
              <a:rPr lang="hu-HU" dirty="0" err="1" smtClean="0">
                <a:latin typeface="Engravers MT" pitchFamily="18" charset="0"/>
              </a:rPr>
              <a:t>ushi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11" name="Jobbra nyíl 10">
            <a:hlinkClick r:id="" action="ppaction://hlinkshowjump?jump=nextslide"/>
          </p:cNvPr>
          <p:cNvSpPr/>
          <p:nvPr/>
        </p:nvSpPr>
        <p:spPr>
          <a:xfrm>
            <a:off x="7947375" y="98630"/>
            <a:ext cx="990110" cy="900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na.sk/images2/sturovo_h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zamárfül 2"/>
          <p:cNvSpPr/>
          <p:nvPr/>
        </p:nvSpPr>
        <p:spPr>
          <a:xfrm>
            <a:off x="0" y="0"/>
            <a:ext cx="9144000" cy="20788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050" y="-124363"/>
            <a:ext cx="82174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7200" dirty="0" smtClean="0">
                <a:latin typeface="Franklin Gothic Medium" pitchFamily="34" charset="0"/>
              </a:rPr>
              <a:t>Štúrovo lies </a:t>
            </a:r>
            <a:endParaRPr lang="sk-SK" sz="7200" dirty="0" smtClean="0">
              <a:latin typeface="Franklin Gothic Medium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7200" dirty="0" smtClean="0">
                <a:latin typeface="Franklin Gothic Medium" pitchFamily="34" charset="0"/>
              </a:rPr>
              <a:t>o</a:t>
            </a:r>
            <a:r>
              <a:rPr lang="sk-SK" sz="7200" dirty="0" smtClean="0">
                <a:latin typeface="Franklin Gothic Medium" pitchFamily="34" charset="0"/>
              </a:rPr>
              <a:t>n </a:t>
            </a:r>
            <a:r>
              <a:rPr lang="sk-SK" sz="7200" dirty="0" err="1" smtClean="0">
                <a:latin typeface="Franklin Gothic Medium" pitchFamily="34" charset="0"/>
              </a:rPr>
              <a:t>the</a:t>
            </a:r>
            <a:r>
              <a:rPr lang="sk-SK" sz="7200" dirty="0" smtClean="0">
                <a:latin typeface="Franklin Gothic Medium" pitchFamily="34" charset="0"/>
              </a:rPr>
              <a:t> </a:t>
            </a:r>
            <a:r>
              <a:rPr lang="sk-SK" sz="7200" dirty="0" smtClean="0">
                <a:latin typeface="Franklin Gothic Medium" pitchFamily="34" charset="0"/>
              </a:rPr>
              <a:t>river:</a:t>
            </a:r>
            <a:endParaRPr kumimoji="0" lang="sk-SK" sz="9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5" name="Folyamatábra: Befejezés 4"/>
          <p:cNvSpPr/>
          <p:nvPr/>
        </p:nvSpPr>
        <p:spPr>
          <a:xfrm>
            <a:off x="29652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L</a:t>
            </a:r>
            <a:r>
              <a:rPr lang="hu-HU" dirty="0" err="1" smtClean="0">
                <a:latin typeface="Engravers MT" pitchFamily="18" charset="0"/>
              </a:rPr>
              <a:t>abe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6" name="Folyamatábra: Befejezés 5"/>
          <p:cNvSpPr/>
          <p:nvPr/>
        </p:nvSpPr>
        <p:spPr>
          <a:xfrm>
            <a:off x="296525" y="5364215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R</a:t>
            </a:r>
            <a:r>
              <a:rPr lang="hu-HU" dirty="0" err="1" smtClean="0">
                <a:latin typeface="Engravers MT" pitchFamily="18" charset="0"/>
              </a:rPr>
              <a:t>hine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7" name="Folyamatábra: Befejezés 6"/>
          <p:cNvSpPr/>
          <p:nvPr/>
        </p:nvSpPr>
        <p:spPr>
          <a:xfrm>
            <a:off x="4662010" y="540922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D</a:t>
            </a:r>
            <a:r>
              <a:rPr lang="hu-HU" dirty="0" err="1" smtClean="0">
                <a:latin typeface="Engravers MT" pitchFamily="18" charset="0"/>
              </a:rPr>
              <a:t>anube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8" name="Folyamatábra: Befejezés 7"/>
          <p:cNvSpPr/>
          <p:nvPr/>
        </p:nvSpPr>
        <p:spPr>
          <a:xfrm>
            <a:off x="4707015" y="4239090"/>
            <a:ext cx="4185465" cy="81009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latin typeface="Engravers MT" pitchFamily="18" charset="0"/>
              </a:rPr>
              <a:t>T</a:t>
            </a:r>
            <a:r>
              <a:rPr lang="hu-HU" dirty="0" err="1" smtClean="0">
                <a:latin typeface="Engravers MT" pitchFamily="18" charset="0"/>
              </a:rPr>
              <a:t>isa</a:t>
            </a:r>
            <a:endParaRPr lang="hu-HU" dirty="0">
              <a:latin typeface="Engravers MT" pitchFamily="18" charset="0"/>
            </a:endParaRPr>
          </a:p>
        </p:txBody>
      </p:sp>
      <p:sp>
        <p:nvSpPr>
          <p:cNvPr id="10" name="Jobbra nyíl 9">
            <a:hlinkClick r:id="" action="ppaction://hlinkshowjump?jump=nextslide"/>
          </p:cNvPr>
          <p:cNvSpPr/>
          <p:nvPr/>
        </p:nvSpPr>
        <p:spPr>
          <a:xfrm>
            <a:off x="7947375" y="98630"/>
            <a:ext cx="990110" cy="900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F6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130</Words>
  <Application>Microsoft Office PowerPoint</Application>
  <PresentationFormat>Prezentácia na obrazovke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Office-téma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Viktoria</dc:creator>
  <cp:lastModifiedBy>Základná škola Štúrovo</cp:lastModifiedBy>
  <cp:revision>31</cp:revision>
  <dcterms:created xsi:type="dcterms:W3CDTF">2011-02-02T14:09:47Z</dcterms:created>
  <dcterms:modified xsi:type="dcterms:W3CDTF">2011-02-09T10:51:20Z</dcterms:modified>
</cp:coreProperties>
</file>