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9E52-F083-425E-BF11-0F201F933AE4}" type="datetimeFigureOut">
              <a:rPr lang="sk-SK" smtClean="0"/>
              <a:pPr/>
              <a:t>13. 5. 2011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D7D4-FB69-4635-B08F-6ACB91D6632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9E52-F083-425E-BF11-0F201F933AE4}" type="datetimeFigureOut">
              <a:rPr lang="sk-SK" smtClean="0"/>
              <a:pPr/>
              <a:t>13. 5. 2011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D7D4-FB69-4635-B08F-6ACB91D6632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9E52-F083-425E-BF11-0F201F933AE4}" type="datetimeFigureOut">
              <a:rPr lang="sk-SK" smtClean="0"/>
              <a:pPr/>
              <a:t>13. 5. 2011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D7D4-FB69-4635-B08F-6ACB91D6632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9E52-F083-425E-BF11-0F201F933AE4}" type="datetimeFigureOut">
              <a:rPr lang="sk-SK" smtClean="0"/>
              <a:pPr/>
              <a:t>13. 5. 2011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D7D4-FB69-4635-B08F-6ACB91D6632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9E52-F083-425E-BF11-0F201F933AE4}" type="datetimeFigureOut">
              <a:rPr lang="sk-SK" smtClean="0"/>
              <a:pPr/>
              <a:t>13. 5. 2011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D7D4-FB69-4635-B08F-6ACB91D6632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9E52-F083-425E-BF11-0F201F933AE4}" type="datetimeFigureOut">
              <a:rPr lang="sk-SK" smtClean="0"/>
              <a:pPr/>
              <a:t>13. 5. 2011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D7D4-FB69-4635-B08F-6ACB91D6632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9E52-F083-425E-BF11-0F201F933AE4}" type="datetimeFigureOut">
              <a:rPr lang="sk-SK" smtClean="0"/>
              <a:pPr/>
              <a:t>13. 5. 2011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D7D4-FB69-4635-B08F-6ACB91D6632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9E52-F083-425E-BF11-0F201F933AE4}" type="datetimeFigureOut">
              <a:rPr lang="sk-SK" smtClean="0"/>
              <a:pPr/>
              <a:t>13. 5. 2011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D7D4-FB69-4635-B08F-6ACB91D6632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9E52-F083-425E-BF11-0F201F933AE4}" type="datetimeFigureOut">
              <a:rPr lang="sk-SK" smtClean="0"/>
              <a:pPr/>
              <a:t>13. 5. 2011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D7D4-FB69-4635-B08F-6ACB91D6632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9E52-F083-425E-BF11-0F201F933AE4}" type="datetimeFigureOut">
              <a:rPr lang="sk-SK" smtClean="0"/>
              <a:pPr/>
              <a:t>13. 5. 2011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D7D4-FB69-4635-B08F-6ACB91D6632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9E52-F083-425E-BF11-0F201F933AE4}" type="datetimeFigureOut">
              <a:rPr lang="sk-SK" smtClean="0"/>
              <a:pPr/>
              <a:t>13. 5. 2011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D7D4-FB69-4635-B08F-6ACB91D6632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69E52-F083-425E-BF11-0F201F933AE4}" type="datetimeFigureOut">
              <a:rPr lang="sk-SK" smtClean="0"/>
              <a:pPr/>
              <a:t>13. 5. 2011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AD7D4-FB69-4635-B08F-6ACB91D6632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988840"/>
            <a:ext cx="4314056" cy="323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467544" y="1772816"/>
            <a:ext cx="4979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800" dirty="0" smtClean="0">
                <a:latin typeface="Balloon Bd AT" pitchFamily="2" charset="0"/>
              </a:rPr>
              <a:t>Test about </a:t>
            </a:r>
            <a:endParaRPr lang="sk-SK" sz="8800" dirty="0">
              <a:latin typeface="Balloon Bd AT" pitchFamily="2" charset="0"/>
            </a:endParaRPr>
          </a:p>
        </p:txBody>
      </p:sp>
      <p:sp>
        <p:nvSpPr>
          <p:cNvPr id="8" name="Prstenec 7"/>
          <p:cNvSpPr/>
          <p:nvPr/>
        </p:nvSpPr>
        <p:spPr>
          <a:xfrm>
            <a:off x="6948264" y="-1107504"/>
            <a:ext cx="2880320" cy="2952328"/>
          </a:xfrm>
          <a:prstGeom prst="donut">
            <a:avLst>
              <a:gd name="adj" fmla="val 1739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9" name="Prstenec 8"/>
          <p:cNvSpPr/>
          <p:nvPr/>
        </p:nvSpPr>
        <p:spPr>
          <a:xfrm>
            <a:off x="6228184" y="-1395536"/>
            <a:ext cx="4032448" cy="4032448"/>
          </a:xfrm>
          <a:prstGeom prst="donut">
            <a:avLst>
              <a:gd name="adj" fmla="val 9923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196752"/>
            <a:ext cx="2585027" cy="226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700808"/>
            <a:ext cx="1888830" cy="1216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733925"/>
            <a:ext cx="4429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899593" y="260648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is the founder of Turkish Republic?</a:t>
            </a:r>
            <a:endParaRPr lang="sk-SK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lačidlo akcie: Dopredu alebo Ďalej 3">
            <a:hlinkClick r:id="" action="ppaction://hlinkshowjump?jump=nextslide" highlightClick="1"/>
          </p:cNvPr>
          <p:cNvSpPr/>
          <p:nvPr/>
        </p:nvSpPr>
        <p:spPr>
          <a:xfrm>
            <a:off x="8172400" y="5949280"/>
            <a:ext cx="792088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Tlačidlo akcie: Späť alebo Predchádzajúci 4">
            <a:hlinkClick r:id="" action="ppaction://hlinkshowjump?jump=previousslide" highlightClick="1"/>
          </p:cNvPr>
          <p:cNvSpPr/>
          <p:nvPr/>
        </p:nvSpPr>
        <p:spPr>
          <a:xfrm>
            <a:off x="251520" y="5949280"/>
            <a:ext cx="792088" cy="7920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918630" y="1929606"/>
            <a:ext cx="173958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</a:t>
            </a:r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enin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899592" y="4149080"/>
            <a:ext cx="705841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Mustafa Kemal Atatürk</a:t>
            </a:r>
            <a:endParaRPr lang="sk-SK" sz="5400" dirty="0" smtClean="0"/>
          </a:p>
        </p:txBody>
      </p:sp>
      <p:sp>
        <p:nvSpPr>
          <p:cNvPr id="8" name="Obdĺžnik 7"/>
          <p:cNvSpPr/>
          <p:nvPr/>
        </p:nvSpPr>
        <p:spPr>
          <a:xfrm>
            <a:off x="915726" y="3068960"/>
            <a:ext cx="264816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Roozvelt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3131840" y="1916832"/>
            <a:ext cx="384631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C.F. Kennedy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441875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5110" y="0"/>
            <a:ext cx="2588890" cy="157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5210175"/>
            <a:ext cx="26479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52936"/>
            <a:ext cx="23812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861048"/>
            <a:ext cx="2625833" cy="253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899592" y="260648"/>
            <a:ext cx="5970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</a:t>
            </a:r>
            <a:r>
              <a:rPr lang="sk-SK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dana famoust for?</a:t>
            </a:r>
            <a:endParaRPr lang="sk-SK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lačidlo akcie: Dopredu alebo Ďalej 3">
            <a:hlinkClick r:id="" action="ppaction://hlinkshowjump?jump=nextslide" highlightClick="1"/>
          </p:cNvPr>
          <p:cNvSpPr/>
          <p:nvPr/>
        </p:nvSpPr>
        <p:spPr>
          <a:xfrm>
            <a:off x="8172400" y="5949280"/>
            <a:ext cx="792088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Tlačidlo akcie: Späť alebo Predchádzajúci 4">
            <a:hlinkClick r:id="" action="ppaction://hlinkshowjump?jump=previousslide" highlightClick="1"/>
          </p:cNvPr>
          <p:cNvSpPr/>
          <p:nvPr/>
        </p:nvSpPr>
        <p:spPr>
          <a:xfrm>
            <a:off x="251520" y="5949280"/>
            <a:ext cx="792088" cy="7920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499143" y="1628800"/>
            <a:ext cx="342478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Hamburger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1940372" y="2996952"/>
            <a:ext cx="198355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</a:t>
            </a:r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ebab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4067944" y="1628800"/>
            <a:ext cx="414132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</a:t>
            </a:r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heeseburger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4139952" y="2996952"/>
            <a:ext cx="377699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Fried cheese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1115616" y="548680"/>
            <a:ext cx="6624736" cy="37444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Zaoblený obdĺžnik 4"/>
          <p:cNvSpPr/>
          <p:nvPr/>
        </p:nvSpPr>
        <p:spPr>
          <a:xfrm>
            <a:off x="1331640" y="4221088"/>
            <a:ext cx="360040" cy="7200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1115616" y="4293096"/>
            <a:ext cx="6624736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" name="Zaoblený obdĺžnik 6"/>
          <p:cNvSpPr/>
          <p:nvPr/>
        </p:nvSpPr>
        <p:spPr>
          <a:xfrm rot="1158853">
            <a:off x="1549440" y="4134586"/>
            <a:ext cx="360040" cy="7200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1403648" y="692696"/>
            <a:ext cx="1815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smtClean="0">
                <a:solidFill>
                  <a:schemeClr val="bg1"/>
                </a:solidFill>
                <a:latin typeface="Boopee" pitchFamily="2" charset="0"/>
              </a:rPr>
              <a:t>Your points...</a:t>
            </a:r>
            <a:endParaRPr lang="sk-SK" sz="3200" dirty="0">
              <a:solidFill>
                <a:schemeClr val="bg1"/>
              </a:solidFill>
              <a:latin typeface="Boopee" pitchFamily="2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3995936" y="1700808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chemeClr val="bg1"/>
                </a:solidFill>
                <a:latin typeface="Boopee" pitchFamily="2" charset="0"/>
              </a:rPr>
              <a:t>10 points   </a:t>
            </a:r>
            <a:r>
              <a:rPr lang="sk-SK" sz="2800" dirty="0" smtClean="0">
                <a:solidFill>
                  <a:schemeClr val="bg1"/>
                </a:solidFill>
                <a:latin typeface="Boopee" pitchFamily="2" charset="0"/>
                <a:sym typeface="Wingdings" pitchFamily="2" charset="2"/>
              </a:rPr>
              <a:t>Excelent</a:t>
            </a:r>
          </a:p>
          <a:p>
            <a:r>
              <a:rPr lang="sk-SK" sz="2800" dirty="0" smtClean="0">
                <a:solidFill>
                  <a:schemeClr val="bg1"/>
                </a:solidFill>
                <a:latin typeface="Boopee" pitchFamily="2" charset="0"/>
                <a:sym typeface="Wingdings" pitchFamily="2" charset="2"/>
              </a:rPr>
              <a:t>9-8 points Great Job</a:t>
            </a:r>
          </a:p>
          <a:p>
            <a:r>
              <a:rPr lang="sk-SK" sz="2800" dirty="0" smtClean="0">
                <a:solidFill>
                  <a:schemeClr val="bg1"/>
                </a:solidFill>
                <a:latin typeface="Boopee" pitchFamily="2" charset="0"/>
                <a:sym typeface="Wingdings" pitchFamily="2" charset="2"/>
              </a:rPr>
              <a:t>7-6-5 points  Good Job</a:t>
            </a:r>
          </a:p>
          <a:p>
            <a:r>
              <a:rPr lang="sk-SK" sz="2800" dirty="0" smtClean="0">
                <a:solidFill>
                  <a:schemeClr val="bg1"/>
                </a:solidFill>
                <a:latin typeface="Boopee" pitchFamily="2" charset="0"/>
                <a:sym typeface="Wingdings" pitchFamily="2" charset="2"/>
              </a:rPr>
              <a:t>4-3-2 points  Good</a:t>
            </a:r>
          </a:p>
          <a:p>
            <a:r>
              <a:rPr lang="sk-SK" sz="2800" dirty="0" smtClean="0">
                <a:solidFill>
                  <a:schemeClr val="bg1"/>
                </a:solidFill>
                <a:latin typeface="Boopee" pitchFamily="2" charset="0"/>
                <a:sym typeface="Wingdings" pitchFamily="2" charset="2"/>
              </a:rPr>
              <a:t>1-O points  Try again</a:t>
            </a:r>
          </a:p>
          <a:p>
            <a:endParaRPr lang="sk-SK" sz="2800" dirty="0">
              <a:solidFill>
                <a:schemeClr val="bg1"/>
              </a:solidFill>
              <a:latin typeface="Boopee" pitchFamily="2" charset="0"/>
            </a:endParaRPr>
          </a:p>
        </p:txBody>
      </p:sp>
      <p:sp>
        <p:nvSpPr>
          <p:cNvPr id="11" name="Tlačidlo akcie: Vlastné 10">
            <a:hlinkClick r:id="" action="ppaction://hlinkshowjump?jump=endshow" highlightClick="1"/>
          </p:cNvPr>
          <p:cNvSpPr/>
          <p:nvPr/>
        </p:nvSpPr>
        <p:spPr>
          <a:xfrm>
            <a:off x="7524328" y="5805264"/>
            <a:ext cx="1368152" cy="72008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The end</a:t>
            </a:r>
            <a:endParaRPr lang="sk-SK" dirty="0"/>
          </a:p>
        </p:txBody>
      </p:sp>
      <p:sp>
        <p:nvSpPr>
          <p:cNvPr id="13" name="Tlačidlo akcie: Domov 12">
            <a:hlinkClick r:id="" action="ppaction://hlinkshowjump?jump=firstslide" highlightClick="1"/>
          </p:cNvPr>
          <p:cNvSpPr/>
          <p:nvPr/>
        </p:nvSpPr>
        <p:spPr>
          <a:xfrm>
            <a:off x="467544" y="5805264"/>
            <a:ext cx="864096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</p:pic>
      <p:sp>
        <p:nvSpPr>
          <p:cNvPr id="2" name="BlokTextu 1"/>
          <p:cNvSpPr txBox="1"/>
          <p:nvPr/>
        </p:nvSpPr>
        <p:spPr>
          <a:xfrm>
            <a:off x="899592" y="260648"/>
            <a:ext cx="7169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capital city of Turkey?</a:t>
            </a:r>
            <a:endParaRPr lang="sk-SK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lačidlo akcie: Dopredu alebo Ďalej 7">
            <a:hlinkClick r:id="" action="ppaction://hlinkshowjump?jump=nextslide" highlightClick="1"/>
          </p:cNvPr>
          <p:cNvSpPr/>
          <p:nvPr/>
        </p:nvSpPr>
        <p:spPr>
          <a:xfrm>
            <a:off x="8172400" y="5949280"/>
            <a:ext cx="792088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Tlačidlo akcie: Späť alebo Predchádzajúci 8">
            <a:hlinkClick r:id="" action="ppaction://hlinkshowjump?jump=previousslide" highlightClick="1"/>
          </p:cNvPr>
          <p:cNvSpPr/>
          <p:nvPr/>
        </p:nvSpPr>
        <p:spPr>
          <a:xfrm>
            <a:off x="251520" y="5949280"/>
            <a:ext cx="792088" cy="7920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539552" y="1700808"/>
            <a:ext cx="249773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Istanbul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3419872" y="1700808"/>
            <a:ext cx="221445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Ankara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3419872" y="3068960"/>
            <a:ext cx="157376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Paris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5508104" y="3068960"/>
            <a:ext cx="184441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Rome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 descr="baybridge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2981325"/>
            <a:ext cx="4762500" cy="3876675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18864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name of </a:t>
            </a:r>
            <a:r>
              <a:rPr lang="sk-SK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bridge which connects Asia to Europe?</a:t>
            </a:r>
            <a:endParaRPr lang="sk-SK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lačidlo akcie: Dopredu alebo Ďalej 3">
            <a:hlinkClick r:id="" action="ppaction://hlinkshowjump?jump=nextslide" highlightClick="1"/>
          </p:cNvPr>
          <p:cNvSpPr/>
          <p:nvPr/>
        </p:nvSpPr>
        <p:spPr>
          <a:xfrm>
            <a:off x="8172400" y="5949280"/>
            <a:ext cx="792088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Tlačidlo akcie: Späť alebo Predchádzajúci 4">
            <a:hlinkClick r:id="" action="ppaction://hlinkshowjump?jump=previousslide" highlightClick="1"/>
          </p:cNvPr>
          <p:cNvSpPr/>
          <p:nvPr/>
        </p:nvSpPr>
        <p:spPr>
          <a:xfrm>
            <a:off x="251520" y="5949280"/>
            <a:ext cx="792088" cy="7920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251520" y="2001614"/>
            <a:ext cx="475252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London Bridge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899592" y="3212976"/>
            <a:ext cx="532859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Bosphorus Bridge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5148064" y="1988840"/>
            <a:ext cx="380963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Chain Bridge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4572000" y="4365104"/>
            <a:ext cx="383977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Stone Bridge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952875"/>
            <a:ext cx="38100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4546" y="1412776"/>
            <a:ext cx="205141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35497" y="260648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official language in Turkey?</a:t>
            </a:r>
            <a:endParaRPr lang="sk-SK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lačidlo akcie: Dopredu alebo Ďalej 3">
            <a:hlinkClick r:id="" action="ppaction://hlinkshowjump?jump=nextslide" highlightClick="1"/>
          </p:cNvPr>
          <p:cNvSpPr/>
          <p:nvPr/>
        </p:nvSpPr>
        <p:spPr>
          <a:xfrm>
            <a:off x="8172400" y="5949280"/>
            <a:ext cx="792088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Tlačidlo akcie: Späť alebo Predchádzajúci 4">
            <a:hlinkClick r:id="" action="ppaction://hlinkshowjump?jump=previousslide" highlightClick="1"/>
          </p:cNvPr>
          <p:cNvSpPr/>
          <p:nvPr/>
        </p:nvSpPr>
        <p:spPr>
          <a:xfrm>
            <a:off x="251520" y="5949280"/>
            <a:ext cx="792088" cy="7920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467544" y="1700808"/>
            <a:ext cx="221086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English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059832" y="3140968"/>
            <a:ext cx="226029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Turkish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539552" y="3153742"/>
            <a:ext cx="200971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Arabic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3131840" y="1700808"/>
            <a:ext cx="212295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</a:t>
            </a:r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rench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4945" y="4509120"/>
            <a:ext cx="294905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0"/>
            <a:ext cx="4788024" cy="299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336197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899592" y="260648"/>
            <a:ext cx="6510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Color is the Turkish flag?</a:t>
            </a:r>
            <a:endParaRPr lang="sk-SK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lačidlo akcie: Dopredu alebo Ďalej 3">
            <a:hlinkClick r:id="" action="ppaction://hlinkshowjump?jump=nextslide" highlightClick="1"/>
          </p:cNvPr>
          <p:cNvSpPr/>
          <p:nvPr/>
        </p:nvSpPr>
        <p:spPr>
          <a:xfrm>
            <a:off x="8172400" y="5949280"/>
            <a:ext cx="792088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Tlačidlo akcie: Späť alebo Predchádzajúci 4">
            <a:hlinkClick r:id="" action="ppaction://hlinkshowjump?jump=previousslide" highlightClick="1"/>
          </p:cNvPr>
          <p:cNvSpPr/>
          <p:nvPr/>
        </p:nvSpPr>
        <p:spPr>
          <a:xfrm>
            <a:off x="251520" y="5949280"/>
            <a:ext cx="792088" cy="7920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4644008" y="1772816"/>
            <a:ext cx="304872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Red&amp;Blue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683568" y="1785590"/>
            <a:ext cx="352115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Red&amp;White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627463" y="3068960"/>
            <a:ext cx="416953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White&amp;Green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4932040" y="3068960"/>
            <a:ext cx="369960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White</a:t>
            </a:r>
            <a:r>
              <a:rPr lang="sk-SK" sz="5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&amp;Blue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 descr="number_anim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789040"/>
            <a:ext cx="3058616" cy="305861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99592" y="260648"/>
            <a:ext cx="6940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regions are inTurkey?</a:t>
            </a:r>
            <a:endParaRPr lang="sk-SK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lačidlo akcie: Dopredu alebo Ďalej 3">
            <a:hlinkClick r:id="" action="ppaction://hlinkshowjump?jump=nextslide" highlightClick="1"/>
          </p:cNvPr>
          <p:cNvSpPr/>
          <p:nvPr/>
        </p:nvSpPr>
        <p:spPr>
          <a:xfrm>
            <a:off x="8172400" y="5949280"/>
            <a:ext cx="792088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Tlačidlo akcie: Späť alebo Predchádzajúci 4">
            <a:hlinkClick r:id="" action="ppaction://hlinkshowjump?jump=previousslide" highlightClick="1"/>
          </p:cNvPr>
          <p:cNvSpPr/>
          <p:nvPr/>
        </p:nvSpPr>
        <p:spPr>
          <a:xfrm>
            <a:off x="251520" y="5949280"/>
            <a:ext cx="792088" cy="7920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1259632" y="2852936"/>
            <a:ext cx="94769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six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2356821" y="2852936"/>
            <a:ext cx="184518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seven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4373045" y="2852936"/>
            <a:ext cx="163698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eight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6173245" y="2852936"/>
            <a:ext cx="144623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nine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Obrázok 9" descr="animated_-_question_mark0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836712"/>
            <a:ext cx="1724025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97152"/>
            <a:ext cx="1296144" cy="183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356992"/>
            <a:ext cx="33051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899593" y="260648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is the most croeded city inTurkey?</a:t>
            </a:r>
            <a:endParaRPr lang="sk-SK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lačidlo akcie: Dopredu alebo Ďalej 3">
            <a:hlinkClick r:id="" action="ppaction://hlinkshowjump?jump=nextslide" highlightClick="1"/>
          </p:cNvPr>
          <p:cNvSpPr/>
          <p:nvPr/>
        </p:nvSpPr>
        <p:spPr>
          <a:xfrm>
            <a:off x="8172400" y="5949280"/>
            <a:ext cx="792088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Tlačidlo akcie: Späť alebo Predchádzajúci 4">
            <a:hlinkClick r:id="" action="ppaction://hlinkshowjump?jump=previousslide" highlightClick="1"/>
          </p:cNvPr>
          <p:cNvSpPr/>
          <p:nvPr/>
        </p:nvSpPr>
        <p:spPr>
          <a:xfrm>
            <a:off x="251520" y="5949280"/>
            <a:ext cx="792088" cy="7920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3637343" y="2060848"/>
            <a:ext cx="237481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Antalya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634930" y="3284984"/>
            <a:ext cx="249773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Istanbul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539552" y="2060848"/>
            <a:ext cx="27363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Ankara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3955948" y="3284984"/>
            <a:ext cx="162416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Izmir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2051720" y="5376124"/>
            <a:ext cx="936104" cy="125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7544" y="4437112"/>
            <a:ext cx="611560" cy="86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46240"/>
            <a:ext cx="2411760" cy="241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899593" y="260648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most popular desert in Turkey?</a:t>
            </a:r>
            <a:endParaRPr lang="sk-SK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lačidlo akcie: Dopredu alebo Ďalej 3">
            <a:hlinkClick r:id="" action="ppaction://hlinkshowjump?jump=nextslide" highlightClick="1"/>
          </p:cNvPr>
          <p:cNvSpPr/>
          <p:nvPr/>
        </p:nvSpPr>
        <p:spPr>
          <a:xfrm>
            <a:off x="8172400" y="5949280"/>
            <a:ext cx="792088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Tlačidlo akcie: Späť alebo Predchádzajúci 4">
            <a:hlinkClick r:id="" action="ppaction://hlinkshowjump?jump=previousslide" highlightClick="1"/>
          </p:cNvPr>
          <p:cNvSpPr/>
          <p:nvPr/>
        </p:nvSpPr>
        <p:spPr>
          <a:xfrm>
            <a:off x="251520" y="5949280"/>
            <a:ext cx="792088" cy="7920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518681" y="1700808"/>
            <a:ext cx="253947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Pudding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419872" y="3212976"/>
            <a:ext cx="240572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Baklava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3187938" y="1700808"/>
            <a:ext cx="368831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Cheese cake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467544" y="3212976"/>
            <a:ext cx="275306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Pan-cake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162425"/>
            <a:ext cx="40386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92696"/>
            <a:ext cx="36671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0005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2564904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899592" y="260648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most popular sport in Turkey?</a:t>
            </a:r>
            <a:endParaRPr lang="sk-SK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lačidlo akcie: Dopredu alebo Ďalej 3">
            <a:hlinkClick r:id="" action="ppaction://hlinkshowjump?jump=nextslide" highlightClick="1"/>
          </p:cNvPr>
          <p:cNvSpPr/>
          <p:nvPr/>
        </p:nvSpPr>
        <p:spPr>
          <a:xfrm>
            <a:off x="8172400" y="5949280"/>
            <a:ext cx="792088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Tlačidlo akcie: Späť alebo Predchádzajúci 4">
            <a:hlinkClick r:id="" action="ppaction://hlinkshowjump?jump=previousslide" highlightClick="1"/>
          </p:cNvPr>
          <p:cNvSpPr/>
          <p:nvPr/>
        </p:nvSpPr>
        <p:spPr>
          <a:xfrm>
            <a:off x="251520" y="5949280"/>
            <a:ext cx="792088" cy="7920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330498" y="3513782"/>
            <a:ext cx="294535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Ice-hokey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456810" y="2073622"/>
            <a:ext cx="253101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Football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3419872" y="2073622"/>
            <a:ext cx="313938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Basketball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3635896" y="3501008"/>
            <a:ext cx="200516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Tennis</a:t>
            </a:r>
            <a:endParaRPr lang="sk-SK" sz="54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F4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162</Words>
  <Application>Microsoft Office PowerPoint</Application>
  <PresentationFormat>Prezentácia na obrazovke (4:3)</PresentationFormat>
  <Paragraphs>58</Paragraphs>
  <Slides>12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3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Zelinkova</dc:creator>
  <cp:lastModifiedBy>Zelinkova</cp:lastModifiedBy>
  <cp:revision>15</cp:revision>
  <dcterms:created xsi:type="dcterms:W3CDTF">2011-05-13T07:48:43Z</dcterms:created>
  <dcterms:modified xsi:type="dcterms:W3CDTF">2011-05-13T10:15:13Z</dcterms:modified>
</cp:coreProperties>
</file>