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>
        <p:scale>
          <a:sx n="50" d="100"/>
          <a:sy n="50" d="100"/>
        </p:scale>
        <p:origin x="191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0D00-3F59-42AF-BCBC-5A5E68F9B85D}" type="datetimeFigureOut">
              <a:rPr lang="pl-PL" smtClean="0"/>
              <a:pPr/>
              <a:t>2014-11-30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53B8-9FDF-4592-B368-C8A04CB24B2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19672" y="1196752"/>
            <a:ext cx="569258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l-PL" sz="9600" dirty="0" smtClean="0">
                <a:solidFill>
                  <a:schemeClr val="accent5">
                    <a:lumMod val="50000"/>
                  </a:schemeClr>
                </a:solidFill>
                <a:latin typeface="Freestyle Script" pitchFamily="66" charset="0"/>
              </a:rPr>
              <a:t>Castels in Poland</a:t>
            </a:r>
            <a:endParaRPr lang="pl-PL" sz="9600" dirty="0">
              <a:solidFill>
                <a:schemeClr val="accent5">
                  <a:lumMod val="50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699792" y="18864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Branicki </a:t>
            </a:r>
            <a:r>
              <a:rPr lang="pl-PL" sz="5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Palace</a:t>
            </a:r>
            <a:endParaRPr lang="pl-PL" sz="5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268760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Historic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Palace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Białystok, one of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best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preserved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aristocratic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residences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late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Baroque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style .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palace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was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destroyed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1944,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rebuilt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1946-1960. Since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end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of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World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War II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it’s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located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Medical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Akedamy</a:t>
            </a:r>
            <a:r>
              <a:rPr lang="pl-PL" sz="4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endParaRPr lang="pl-PL" sz="4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699792" y="260648"/>
            <a:ext cx="2984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Wawel </a:t>
            </a:r>
            <a:r>
              <a:rPr lang="pl-PL" sz="4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endParaRPr lang="pl-PL" sz="4800" dirty="0" smtClean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endParaRPr lang="pl-PL" sz="48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340768"/>
            <a:ext cx="7344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From 11th to 14th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century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was state of the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prince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and the royal and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political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center of the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Polish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state.This’s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with 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historic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character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located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on Wawel Hill in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Krakow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It’s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largest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and most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important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museum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Poland. </a:t>
            </a:r>
            <a:endParaRPr lang="pl-PL" sz="44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83768" y="40466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Ksiaz</a:t>
            </a:r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8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endParaRPr lang="pl-PL" sz="4800" dirty="0">
              <a:solidFill>
                <a:schemeClr val="accent1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26876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This's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one of the biggest castles in Europe. It's the third biggest castle in Poland and the biggest one in South Silesia.  The castle was built in 1288-1292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under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 Prince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Bolk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 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Strict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Today, after many changes and new additions, the castle has over 400 rooms and is characterized by many different styles.</a:t>
            </a:r>
            <a:endParaRPr lang="pl-PL" sz="4000" dirty="0">
              <a:solidFill>
                <a:schemeClr val="accent1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51720" y="1988840"/>
            <a:ext cx="504056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pl-PL" sz="96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96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96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End</a:t>
            </a:r>
            <a:r>
              <a:rPr lang="pl-PL" sz="96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96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  <a:sym typeface="Wingdings" pitchFamily="2" charset="2"/>
              </a:rPr>
              <a:t></a:t>
            </a:r>
            <a:endParaRPr lang="pl-PL" sz="96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146550" y="562005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pl-PL" sz="9600" dirty="0" smtClean="0">
              <a:solidFill>
                <a:prstClr val="black"/>
              </a:solidFill>
              <a:latin typeface="Shonar Bangla" pitchFamily="34" charset="0"/>
              <a:cs typeface="Shonar Bangl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1268760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 Poland there are 419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beautiful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and 2021 palaces. One of them, the Castle of Teutonic Order in Malbork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listed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by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UNESCO</a:t>
            </a:r>
            <a:r>
              <a:rPr lang="pl-PL" sz="4000" dirty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as a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special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cultural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significance</a:t>
            </a:r>
            <a:endParaRPr lang="pl-PL" sz="4000" dirty="0" smtClean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 this presentation </a:t>
            </a:r>
            <a:r>
              <a:rPr lang="pl-PL" sz="4000" dirty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e are going to show you 10 most popular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and palaces.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548680"/>
            <a:ext cx="8536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 Castle of Teutonic Order in Malbork</a:t>
            </a:r>
            <a:endParaRPr lang="pl-PL" sz="4800" dirty="0">
              <a:solidFill>
                <a:schemeClr val="accent1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628800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     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This is a defencive castle, it divided into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three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segments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t’s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one of the biggest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gothic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castles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 the world. From 14th September 1309 to 1457 the </a:t>
            </a:r>
            <a:r>
              <a:rPr lang="pl-PL" sz="40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astle of Malbork was a headquarters of a great Tutonic Master, and the city was a capital of Teutonic Order. The orginal name of the castle used by Teutonic Order 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wa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s 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Marienburg</a:t>
            </a:r>
            <a:r>
              <a:rPr lang="pl-PL" sz="40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979712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Czocha</a:t>
            </a:r>
            <a:endParaRPr lang="pl-PL" sz="48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1196752"/>
            <a:ext cx="70567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his is a defensive castle in the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Czocha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village, in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Luba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County. The castle is located on the Lake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nia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near the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Kwisa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river, in what is now the Polish part of Upper Lusatia.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Czocha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castle was built on gneiss rock, and its oldest part is the keep, to which housing structures were later added.</a:t>
            </a:r>
          </a:p>
          <a:p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23728" y="2606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Ogrodzieniec</a:t>
            </a:r>
            <a:endParaRPr lang="pl-PL" sz="48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412776"/>
            <a:ext cx="8460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	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Ruins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of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medieval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Kraków-Częstochowa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Upland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Rebuilt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several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times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it’s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history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was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originally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built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the14th-15th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century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by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Włodkowie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Sulimiczycy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family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is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situated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on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515.5m high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Mountainm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highest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hill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of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Kraków-Częstochowa </a:t>
            </a:r>
            <a:r>
              <a:rPr lang="pl-PL" sz="40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Upland</a:t>
            </a:r>
            <a:r>
              <a:rPr lang="pl-PL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</a:t>
            </a:r>
            <a:endParaRPr lang="pl-PL" sz="40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397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Palace</a:t>
            </a:r>
            <a:r>
              <a:rPr lang="pl-PL" sz="4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Wilanow</a:t>
            </a:r>
            <a:endParaRPr lang="pl-PL" sz="48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268760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Shonar Bangla" pitchFamily="34" charset="0"/>
                <a:cs typeface="Shonar Bangla" pitchFamily="34" charset="0"/>
              </a:rPr>
              <a:t>	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This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 royal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palace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located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Wilanów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discrit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Warsaw.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This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palace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survived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Poland’s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partitions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and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two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World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Wars.</a:t>
            </a:r>
          </a:p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It’s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one of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Poland’s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most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important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monuments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Palace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museum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established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1805,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repository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of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country’s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royal and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artist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heritage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 </a:t>
            </a:r>
            <a:endParaRPr lang="pl-PL" sz="40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9672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tx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400" dirty="0" smtClean="0">
                <a:solidFill>
                  <a:schemeClr val="tx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Kwidzyn</a:t>
            </a:r>
            <a:endParaRPr lang="pl-PL" sz="4400" dirty="0">
              <a:solidFill>
                <a:schemeClr val="tx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196752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It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was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built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Gothic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style, of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brick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laid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on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stone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base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construction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works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continued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from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1300 to 1330.The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wingswere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fortified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with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square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towers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raised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each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corner.The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characteristic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element of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is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largest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state of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Teutonic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Orderid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tower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defense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 </a:t>
            </a:r>
            <a:endParaRPr lang="pl-PL" sz="4000" dirty="0">
              <a:solidFill>
                <a:schemeClr val="accent1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23728" y="26064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Royal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4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Warsaw</a:t>
            </a:r>
            <a:endParaRPr lang="pl-PL" sz="44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34076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This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was the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official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residence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of the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Polish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monarchs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Now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serves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as a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museum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It’s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located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Square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at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entrance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to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Warsaw Old Town. In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it’s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long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history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Royal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was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repeatedly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devasted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and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plundered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by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Swedish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Brandenburgian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German and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Russian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armies</a:t>
            </a: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.</a:t>
            </a:r>
            <a:endParaRPr lang="pl-PL" sz="4000" dirty="0">
              <a:solidFill>
                <a:schemeClr val="accent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11760" y="26064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8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Moszna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1560" y="1340768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Shonar Bangla" pitchFamily="34" charset="0"/>
                <a:cs typeface="Shonar Bangla" pitchFamily="34" charset="0"/>
              </a:rPr>
              <a:t>	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It’s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historic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and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residence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located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small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village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of Moszna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Poland.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was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established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mid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17th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century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and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is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ona of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best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known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monument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in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western part of Upper Silesia.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From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1866 to 1945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castle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was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residence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od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the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Prussian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family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pl-PL" sz="4000" dirty="0" err="1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Tiele-Winckler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233</Words>
  <Application>Microsoft Office PowerPoint</Application>
  <PresentationFormat>Pokaz na ekranie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Freestyle Script</vt:lpstr>
      <vt:lpstr>Shonar Bangla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ania ania</cp:lastModifiedBy>
  <cp:revision>41</cp:revision>
  <dcterms:created xsi:type="dcterms:W3CDTF">2014-11-07T13:33:52Z</dcterms:created>
  <dcterms:modified xsi:type="dcterms:W3CDTF">2014-11-30T16:24:44Z</dcterms:modified>
</cp:coreProperties>
</file>